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notesMasterIdLst>
    <p:notesMasterId r:id="rId10"/>
  </p:notesMasterIdLst>
  <p:sldIdLst>
    <p:sldId id="271" r:id="rId2"/>
    <p:sldId id="261" r:id="rId3"/>
    <p:sldId id="258" r:id="rId4"/>
    <p:sldId id="259" r:id="rId5"/>
    <p:sldId id="260" r:id="rId6"/>
    <p:sldId id="265" r:id="rId7"/>
    <p:sldId id="264" r:id="rId8"/>
    <p:sldId id="267" r:id="rId9"/>
  </p:sldIdLst>
  <p:sldSz cx="9144000" cy="6858000" type="screen4x3"/>
  <p:notesSz cx="6858000" cy="9144000"/>
  <p:photoAlbum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259CC-B93D-481B-B0F8-1231A8BA9933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A5DFC-9870-4A24-987F-895756D79CB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Na holu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A5DFC-9870-4A24-987F-895756D79CB7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A5DFC-9870-4A24-987F-895756D79CB7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ytuł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7" name="Symbol zastępczy zawartośc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8" name="Symbol zastępczy zawartośc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24" name="Symbol zastępczy stop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29" name="Symbol zastępczy stop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06F4F58-887A-4276-8633-C8410B70713C}" type="datetimeFigureOut">
              <a:rPr lang="pl-PL" smtClean="0"/>
              <a:pPr/>
              <a:t>2016-05-06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50F41D7-FEE9-4EF4-96BC-BAFE98A05D9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ytuł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6866" name="Picture 2" descr="C:\Users\Cyrtek\Desktop\zdjęcia kwiecień 2016\DSC0460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57166"/>
            <a:ext cx="3000396" cy="6215106"/>
          </a:xfrm>
          <a:prstGeom prst="rect">
            <a:avLst/>
          </a:prstGeom>
          <a:noFill/>
        </p:spPr>
      </p:pic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000496" y="2214554"/>
            <a:ext cx="4429156" cy="304324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pl-PL" sz="4400" b="1" dirty="0" smtClean="0">
              <a:solidFill>
                <a:srgbClr val="0070C0"/>
              </a:solidFill>
              <a:latin typeface="Berlin Sans FB Demi" pitchFamily="34" charset="0"/>
            </a:endParaRPr>
          </a:p>
          <a:p>
            <a:pPr algn="ctr">
              <a:buNone/>
            </a:pPr>
            <a:r>
              <a:rPr lang="pl-PL" sz="4400" b="1" dirty="0" smtClean="0">
                <a:solidFill>
                  <a:srgbClr val="0070C0"/>
                </a:solidFill>
                <a:latin typeface="Berlin Sans FB Demi" pitchFamily="34" charset="0"/>
              </a:rPr>
              <a:t>PRZEDSZKOLE NR 5 </a:t>
            </a:r>
          </a:p>
          <a:p>
            <a:pPr algn="ctr">
              <a:buNone/>
            </a:pPr>
            <a:r>
              <a:rPr lang="pl-PL" sz="4400" b="1" dirty="0" smtClean="0">
                <a:solidFill>
                  <a:srgbClr val="0070C0"/>
                </a:solidFill>
                <a:latin typeface="Berlin Sans FB Demi" pitchFamily="34" charset="0"/>
              </a:rPr>
              <a:t>W SOKÓŁCE </a:t>
            </a:r>
          </a:p>
          <a:p>
            <a:pPr algn="ctr">
              <a:buNone/>
            </a:pPr>
            <a:endParaRPr lang="pl-PL" b="1" dirty="0" smtClean="0">
              <a:solidFill>
                <a:srgbClr val="C00000"/>
              </a:solidFill>
              <a:latin typeface="Berlin Sans FB Demi" pitchFamily="34" charset="0"/>
            </a:endParaRPr>
          </a:p>
          <a:p>
            <a:pPr algn="ctr">
              <a:buNone/>
            </a:pPr>
            <a:endParaRPr lang="pl-PL" b="1" dirty="0" smtClean="0">
              <a:solidFill>
                <a:srgbClr val="C00000"/>
              </a:solidFill>
              <a:latin typeface="Berlin Sans FB Demi" pitchFamily="34" charset="0"/>
            </a:endParaRPr>
          </a:p>
          <a:p>
            <a:pPr algn="ctr">
              <a:buNone/>
            </a:pPr>
            <a:endParaRPr lang="pl-PL" b="1" dirty="0" smtClean="0">
              <a:solidFill>
                <a:srgbClr val="C00000"/>
              </a:solidFill>
              <a:latin typeface="Berlin Sans FB Demi" pitchFamily="34" charset="0"/>
            </a:endParaRPr>
          </a:p>
          <a:p>
            <a:pPr algn="ctr">
              <a:buNone/>
            </a:pPr>
            <a:r>
              <a:rPr lang="pl-PL" b="1" dirty="0" smtClean="0">
                <a:solidFill>
                  <a:srgbClr val="C00000"/>
                </a:solidFill>
                <a:latin typeface="Berlin Sans FB Demi" pitchFamily="34" charset="0"/>
              </a:rPr>
              <a:t>„W BARWACH BIAŁO-</a:t>
            </a:r>
          </a:p>
          <a:p>
            <a:pPr algn="ctr">
              <a:buNone/>
            </a:pPr>
            <a:r>
              <a:rPr lang="pl-PL" b="1" dirty="0" smtClean="0">
                <a:solidFill>
                  <a:srgbClr val="C00000"/>
                </a:solidFill>
                <a:latin typeface="Berlin Sans FB Demi" pitchFamily="34" charset="0"/>
              </a:rPr>
              <a:t>-CZERWONYCH”</a:t>
            </a:r>
            <a:endParaRPr lang="pl-PL" b="1" dirty="0">
              <a:solidFill>
                <a:srgbClr val="C000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SC04623.JPG"/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SC04613.JPG"/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0" y="571480"/>
            <a:ext cx="9144000" cy="55721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2"/>
          <p:cNvSpPr txBox="1"/>
          <p:nvPr/>
        </p:nvSpPr>
        <p:spPr>
          <a:xfrm>
            <a:off x="1071538" y="142852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0070C0"/>
                </a:solidFill>
                <a:latin typeface="Arial Rounded MT Bold" pitchFamily="34" charset="0"/>
              </a:rPr>
              <a:t>JESTEŚMY   POLKĄ   I   POLAKIEM</a:t>
            </a:r>
            <a:endParaRPr lang="pl-PL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2071670" y="628652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0070C0"/>
                </a:solidFill>
                <a:latin typeface="Arial Rounded MT Bold" pitchFamily="34" charset="0"/>
              </a:rPr>
              <a:t>W  SALI „STOKROTEK”</a:t>
            </a:r>
            <a:endParaRPr lang="pl-PL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SC0461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571480"/>
            <a:ext cx="9144000" cy="5500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2"/>
          <p:cNvSpPr txBox="1"/>
          <p:nvPr/>
        </p:nvSpPr>
        <p:spPr>
          <a:xfrm>
            <a:off x="2214546" y="628652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0070C0"/>
                </a:solidFill>
                <a:latin typeface="Arial Rounded MT Bold" pitchFamily="34" charset="0"/>
              </a:rPr>
              <a:t>W  SALI </a:t>
            </a:r>
            <a:r>
              <a:rPr lang="pl-PL" b="1" dirty="0" smtClean="0">
                <a:solidFill>
                  <a:srgbClr val="0070C0"/>
                </a:solidFill>
                <a:latin typeface="Arial Rounded MT Bold" pitchFamily="34" charset="0"/>
              </a:rPr>
              <a:t>„MACZKÓW”</a:t>
            </a:r>
            <a:endParaRPr lang="pl-PL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SC04622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352425" y="500042"/>
            <a:ext cx="8439150" cy="56436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2"/>
          <p:cNvSpPr txBox="1"/>
          <p:nvPr/>
        </p:nvSpPr>
        <p:spPr>
          <a:xfrm>
            <a:off x="2143108" y="6286520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0070C0"/>
                </a:solidFill>
                <a:latin typeface="Arial Rounded MT Bold" pitchFamily="34" charset="0"/>
              </a:rPr>
              <a:t>W  SALI </a:t>
            </a:r>
            <a:r>
              <a:rPr lang="pl-PL" b="1" dirty="0" smtClean="0">
                <a:solidFill>
                  <a:srgbClr val="0070C0"/>
                </a:solidFill>
                <a:latin typeface="Arial Rounded MT Bold" pitchFamily="34" charset="0"/>
              </a:rPr>
              <a:t>„BRATKÓW”</a:t>
            </a:r>
            <a:endParaRPr lang="pl-PL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SC0465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954088"/>
            <a:ext cx="9144000" cy="49482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2"/>
          <p:cNvSpPr txBox="1"/>
          <p:nvPr/>
        </p:nvSpPr>
        <p:spPr>
          <a:xfrm>
            <a:off x="2357422" y="6143644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0070C0"/>
                </a:solidFill>
                <a:latin typeface="Arial Rounded MT Bold" pitchFamily="34" charset="0"/>
              </a:rPr>
              <a:t>PRACE 3-LATKÓW</a:t>
            </a:r>
            <a:endParaRPr lang="pl-PL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SC0463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857231"/>
            <a:ext cx="9144000" cy="5429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SC0465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714744" y="357166"/>
            <a:ext cx="4615994" cy="28575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2"/>
          <p:cNvSpPr txBox="1"/>
          <p:nvPr/>
        </p:nvSpPr>
        <p:spPr>
          <a:xfrm>
            <a:off x="428596" y="6357958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rgbClr val="0070C0"/>
                </a:solidFill>
                <a:latin typeface="Arial Rounded MT Bold" pitchFamily="34" charset="0"/>
              </a:rPr>
              <a:t>Przedszkolaki na uroczystościach Dnia Flagi w parku miejskim </a:t>
            </a:r>
            <a:endParaRPr lang="pl-PL" b="1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pic>
        <p:nvPicPr>
          <p:cNvPr id="4" name="Picture 4" descr="C:\Users\Cyrtek\Desktop\prezentacja\DSCN1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88261"/>
            <a:ext cx="2928958" cy="2854988"/>
          </a:xfrm>
          <a:prstGeom prst="rect">
            <a:avLst/>
          </a:prstGeom>
          <a:noFill/>
        </p:spPr>
      </p:pic>
      <p:pic>
        <p:nvPicPr>
          <p:cNvPr id="5" name="Picture 2" descr="C:\Users\Cyrtek\Desktop\prezentacja\DSCN1013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286124"/>
            <a:ext cx="4357718" cy="2928958"/>
          </a:xfrm>
          <a:prstGeom prst="rect">
            <a:avLst/>
          </a:prstGeom>
          <a:noFill/>
        </p:spPr>
      </p:pic>
      <p:pic>
        <p:nvPicPr>
          <p:cNvPr id="6" name="Obraz 5" descr="DSC04655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111511" y="3286125"/>
            <a:ext cx="4460488" cy="28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ędrówka">
  <a:themeElements>
    <a:clrScheme name="Moduł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Wędrówk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Wędrówk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139</TotalTime>
  <Words>45</Words>
  <Application>Microsoft Office PowerPoint</Application>
  <PresentationFormat>Pokaz na ekranie (4:3)</PresentationFormat>
  <Paragraphs>17</Paragraphs>
  <Slides>8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Wędrówka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Przedszkole nr 5  w Sokółce</dc:title>
  <dc:creator>Cyrtek</dc:creator>
  <cp:lastModifiedBy>Cyrtek</cp:lastModifiedBy>
  <cp:revision>15</cp:revision>
  <dcterms:created xsi:type="dcterms:W3CDTF">2016-05-04T17:28:59Z</dcterms:created>
  <dcterms:modified xsi:type="dcterms:W3CDTF">2016-05-06T06:43:33Z</dcterms:modified>
</cp:coreProperties>
</file>