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660"/>
  </p:normalViewPr>
  <p:slideViewPr>
    <p:cSldViewPr>
      <p:cViewPr varScale="1">
        <p:scale>
          <a:sx n="52" d="100"/>
          <a:sy n="52" d="100"/>
        </p:scale>
        <p:origin x="-18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2014-10-05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akademia-aquafresh.pl/images/slideshow/AQF_slider%20na%20www_830x370-II_240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9125" y="1981994"/>
            <a:ext cx="7905750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/>
            </a:r>
            <a:br>
              <a:rPr lang="pl-PL" b="1" i="1" dirty="0" smtClean="0">
                <a:solidFill>
                  <a:srgbClr val="FF0000"/>
                </a:solidFill>
              </a:rPr>
            </a:b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Witamy </a:t>
            </a: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w Akademii </a:t>
            </a:r>
            <a:r>
              <a:rPr lang="pl-PL" b="1" i="1" dirty="0" err="1" smtClean="0">
                <a:solidFill>
                  <a:srgbClr val="FF0000"/>
                </a:solidFill>
                <a:latin typeface="Calibri" pitchFamily="34" charset="0"/>
              </a:rPr>
              <a:t>Aquafresh</a:t>
            </a: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!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0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latin typeface="Calibri" pitchFamily="34" charset="0"/>
              </a:rPr>
              <a:t>Przyczyniliśmy się do ustanowienia rekordu GUINNESSA!!!</a:t>
            </a:r>
            <a:endParaRPr lang="pl-PL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latin typeface="Calibri" pitchFamily="34" charset="0"/>
              </a:rPr>
              <a:t>Dziękujemy wszystkim dzieciakom oraz ich rodzicom za pomoc w organizacji tego wydarzenia </a:t>
            </a:r>
            <a:r>
              <a:rPr lang="pl-PL" b="1" i="1" dirty="0" smtClean="0">
                <a:latin typeface="Calibri" pitchFamily="34" charset="0"/>
                <a:sym typeface="Wingdings" pitchFamily="2" charset="2"/>
              </a:rPr>
              <a:t></a:t>
            </a:r>
            <a:endParaRPr lang="pl-PL" b="1" i="1" dirty="0">
              <a:latin typeface="Calibr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662" y="3357562"/>
            <a:ext cx="7572428" cy="2786082"/>
          </a:xfrm>
        </p:spPr>
        <p:txBody>
          <a:bodyPr>
            <a:normAutofit fontScale="92500"/>
          </a:bodyPr>
          <a:lstStyle/>
          <a:p>
            <a:pPr algn="ctr">
              <a:lnSpc>
                <a:spcPct val="170000"/>
              </a:lnSpc>
            </a:pP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Udział wzięło </a:t>
            </a:r>
          </a:p>
          <a:p>
            <a:pPr algn="ctr">
              <a:lnSpc>
                <a:spcPct val="170000"/>
              </a:lnSpc>
            </a:pP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83 dzieci </a:t>
            </a:r>
          </a:p>
          <a:p>
            <a:pPr algn="ctr">
              <a:lnSpc>
                <a:spcPct val="170000"/>
              </a:lnSpc>
            </a:pP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oraz Panie: Ania, Monika, Małgosia, Grażynka, Irenka, Beatka, Basia oraz druga Ania </a:t>
            </a:r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pl-PL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0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496"/>
            <a:ext cx="5786478" cy="321471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43932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Zęby szczotkowało jednocześnie  w całej Polsce 313328 tys. Przedszkolaków!</a:t>
            </a:r>
            <a:endParaRPr lang="pl-PL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06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latin typeface="Calibri" pitchFamily="34" charset="0"/>
              </a:rPr>
              <a:t>Godzina 12 tuż , tuż…</a:t>
            </a:r>
            <a:endParaRPr lang="pl-PL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0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b="1" i="1" dirty="0" smtClean="0">
                <a:latin typeface="Calibri" pitchFamily="34" charset="0"/>
              </a:rPr>
              <a:t>Panie nakładają pastę na szczoteczki i …</a:t>
            </a:r>
            <a:endParaRPr lang="pl-PL" sz="36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0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  <a:latin typeface="Calibri" pitchFamily="34" charset="0"/>
              </a:rPr>
              <a:t>ZACZYNAMY !!!!</a:t>
            </a:r>
            <a:endParaRPr lang="pl-PL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0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latin typeface="Calibri" pitchFamily="34" charset="0"/>
              </a:rPr>
              <a:t>Szczotkujemy ząbki w rytm popularnej piosenki </a:t>
            </a:r>
            <a:r>
              <a:rPr lang="pl-PL" b="1" i="1" dirty="0" smtClean="0">
                <a:latin typeface="Calibri" pitchFamily="34" charset="0"/>
                <a:sym typeface="Wingdings" pitchFamily="2" charset="2"/>
              </a:rPr>
              <a:t></a:t>
            </a:r>
            <a:endParaRPr lang="pl-PL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0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6034616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 smtClean="0">
                <a:latin typeface="Calibri" pitchFamily="34" charset="0"/>
              </a:rPr>
              <a:t>Szczotka, pasta, kubek, ciepła woda…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http://www.gpckie.pl/files/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14356"/>
            <a:ext cx="57607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0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i="1" dirty="0" smtClean="0">
                <a:latin typeface="Calibri" pitchFamily="34" charset="0"/>
              </a:rPr>
              <a:t>Myję zęby bo wiem dobrze o tym…</a:t>
            </a:r>
            <a:endParaRPr lang="pl-PL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ubierankionline.pl/obrazki/6108.jpg"/>
          <p:cNvPicPr>
            <a:picLocks noGrp="1"/>
          </p:cNvPicPr>
          <p:nvPr>
            <p:ph idx="1"/>
          </p:nvPr>
        </p:nvPicPr>
        <p:blipFill>
          <a:blip r:embed="rId2"/>
          <a:srcRect l="6080" r="5031" b="25758"/>
          <a:stretch>
            <a:fillRect/>
          </a:stretch>
        </p:blipFill>
        <p:spPr bwMode="auto">
          <a:xfrm>
            <a:off x="1785918" y="1571612"/>
            <a:ext cx="535785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i="1" dirty="0" smtClean="0">
                <a:latin typeface="Calibri" pitchFamily="34" charset="0"/>
              </a:rPr>
              <a:t>Kto ich nie myje ten ma kłopoty </a:t>
            </a:r>
            <a:r>
              <a:rPr lang="pl-PL" b="1" i="1" dirty="0" smtClean="0">
                <a:latin typeface="Calibri" pitchFamily="34" charset="0"/>
                <a:sym typeface="Wingdings" pitchFamily="2" charset="2"/>
              </a:rPr>
              <a:t></a:t>
            </a:r>
            <a:endParaRPr lang="pl-PL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0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>
                <a:latin typeface="Calibri" pitchFamily="34" charset="0"/>
              </a:rPr>
              <a:t>W końcu udało się!!!!</a:t>
            </a:r>
            <a:endParaRPr lang="pl-PL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107</Words>
  <PresentationFormat>Pokaz na ekranie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Hol</vt:lpstr>
      <vt:lpstr> Witamy w Akademii Aquafresh! </vt:lpstr>
      <vt:lpstr>Godzina 12 tuż , tuż…</vt:lpstr>
      <vt:lpstr>Panie nakładają pastę na szczoteczki i …</vt:lpstr>
      <vt:lpstr>ZACZYNAMY !!!!</vt:lpstr>
      <vt:lpstr>Szczotkujemy ząbki w rytm popularnej piosenki </vt:lpstr>
      <vt:lpstr>Szczotka, pasta, kubek, ciepła woda… </vt:lpstr>
      <vt:lpstr>Myję zęby bo wiem dobrze o tym…</vt:lpstr>
      <vt:lpstr>Kto ich nie myje ten ma kłopoty </vt:lpstr>
      <vt:lpstr>W końcu udało się!!!!</vt:lpstr>
      <vt:lpstr>Przyczyniliśmy się do ustanowienia rekordu GUINNESSA!!!</vt:lpstr>
      <vt:lpstr>Dziękujemy wszystkim dzieciakom oraz ich rodzicom za pomoc w organizacji tego wydarzenia </vt:lpstr>
      <vt:lpstr>Zęby szczotkowało jednocześnie  w całej Polsce 313328 tys. Przedszkolaków!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Witamy w Akademii Aquafresh! </dc:title>
  <dc:creator>Anna Polkowska</dc:creator>
  <cp:lastModifiedBy>Anna Polkowska</cp:lastModifiedBy>
  <cp:revision>7</cp:revision>
  <dcterms:created xsi:type="dcterms:W3CDTF">2014-10-05T17:45:34Z</dcterms:created>
  <dcterms:modified xsi:type="dcterms:W3CDTF">2014-10-05T18:48:08Z</dcterms:modified>
</cp:coreProperties>
</file>